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5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3635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06821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31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192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356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270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582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1885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4442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0505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647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3174"/>
            <a:ext cx="9158514" cy="1438274"/>
          </a:xfrm>
          <a:prstGeom prst="rect">
            <a:avLst/>
          </a:prstGeom>
          <a:solidFill>
            <a:srgbClr val="000000">
              <a:alpha val="60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58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122363"/>
            <a:ext cx="9144000" cy="1479169"/>
          </a:xfrm>
          <a:solidFill>
            <a:srgbClr val="000000">
              <a:alpha val="60000"/>
            </a:srgbClr>
          </a:solidFill>
        </p:spPr>
        <p:txBody>
          <a:bodyPr anchor="ctr" anchorCtr="0"/>
          <a:lstStyle/>
          <a:p>
            <a:r>
              <a:rPr lang="hu-HU" dirty="0" smtClean="0"/>
              <a:t>Kínai császárok</a:t>
            </a:r>
            <a:endParaRPr lang="hu-HU" dirty="0"/>
          </a:p>
        </p:txBody>
      </p:sp>
      <p:sp>
        <p:nvSpPr>
          <p:cNvPr id="8" name="Tartalom helye 2"/>
          <p:cNvSpPr txBox="1">
            <a:spLocks/>
          </p:cNvSpPr>
          <p:nvPr/>
        </p:nvSpPr>
        <p:spPr>
          <a:xfrm>
            <a:off x="412124" y="3747752"/>
            <a:ext cx="8319752" cy="281403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u-HU" sz="2800" b="1" dirty="0" smtClean="0"/>
              <a:t>A </a:t>
            </a:r>
            <a:r>
              <a:rPr lang="hu-HU" sz="2800" b="1" dirty="0"/>
              <a:t>kínai császár intézménye a világtörténelem egyik leghosszabban fennállott uralkodói rendszere.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u-HU" sz="2800" dirty="0"/>
              <a:t>A császári címet Kína uralkodói az ország egyesítésétől, a </a:t>
            </a:r>
            <a:r>
              <a:rPr lang="hu-HU" sz="2800" dirty="0" err="1"/>
              <a:t>Csin-dinasztia</a:t>
            </a:r>
            <a:r>
              <a:rPr lang="hu-HU" sz="2800" dirty="0"/>
              <a:t> alapításától egészen 1916-ig, Jüan </a:t>
            </a:r>
            <a:r>
              <a:rPr lang="hu-HU" sz="2800" dirty="0" err="1"/>
              <a:t>Si-kaj</a:t>
            </a:r>
            <a:r>
              <a:rPr lang="hu-HU" sz="2800" dirty="0"/>
              <a:t> császári kísérletének bukásáig használták.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hu-HU" sz="2800" dirty="0"/>
              <a:t>Az </a:t>
            </a:r>
            <a:r>
              <a:rPr lang="hu-HU" sz="2800" dirty="0" smtClean="0"/>
              <a:t>uralkodók </a:t>
            </a:r>
            <a:r>
              <a:rPr lang="hu-HU" sz="2800" dirty="0"/>
              <a:t>másik elnevezése az </a:t>
            </a:r>
            <a:r>
              <a:rPr lang="hu-HU" sz="2800" b="1" i="1" dirty="0"/>
              <a:t>Ég </a:t>
            </a:r>
            <a:r>
              <a:rPr lang="hu-HU" sz="2800" b="1" i="1" dirty="0" smtClean="0"/>
              <a:t>fia</a:t>
            </a:r>
            <a:r>
              <a:rPr lang="hu-HU" sz="2800" i="1" dirty="0" smtClean="0"/>
              <a:t>, </a:t>
            </a:r>
            <a:r>
              <a:rPr lang="hu-HU" sz="2800" dirty="0"/>
              <a:t>jelezve, hogy eredetük isteni, s hogy ők szolgálnak közvetítőül az Ég és az emberi világ között</a:t>
            </a:r>
            <a:r>
              <a:rPr lang="hu-HU" sz="2800" dirty="0" smtClean="0"/>
              <a:t>.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7484069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-3175"/>
            <a:ext cx="9144000" cy="1485985"/>
          </a:xfrm>
        </p:spPr>
        <p:txBody>
          <a:bodyPr/>
          <a:lstStyle/>
          <a:p>
            <a:r>
              <a:rPr lang="hu-HU" dirty="0" err="1">
                <a:effectLst/>
              </a:rPr>
              <a:t>Csin</a:t>
            </a:r>
            <a:r>
              <a:rPr lang="hu-HU" dirty="0">
                <a:effectLst/>
              </a:rPr>
              <a:t> </a:t>
            </a:r>
            <a:r>
              <a:rPr lang="hu-HU" dirty="0" err="1">
                <a:effectLst/>
              </a:rPr>
              <a:t>Si</a:t>
            </a:r>
            <a:r>
              <a:rPr lang="hu-HU" dirty="0">
                <a:effectLst/>
              </a:rPr>
              <a:t> </a:t>
            </a:r>
            <a:r>
              <a:rPr lang="hu-HU" dirty="0" err="1" smtClean="0">
                <a:effectLst/>
              </a:rPr>
              <a:t>Huang-ti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2516925"/>
            <a:ext cx="5747834" cy="4351338"/>
          </a:xfrm>
        </p:spPr>
        <p:txBody>
          <a:bodyPr/>
          <a:lstStyle/>
          <a:p>
            <a:r>
              <a:rPr lang="hu-HU" dirty="0" err="1">
                <a:solidFill>
                  <a:schemeClr val="accent2">
                    <a:lumMod val="50000"/>
                  </a:schemeClr>
                </a:solidFill>
              </a:rPr>
              <a:t>Csin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hu-HU" dirty="0" err="1">
                <a:solidFill>
                  <a:schemeClr val="accent2">
                    <a:lumMod val="50000"/>
                  </a:schemeClr>
                </a:solidFill>
              </a:rPr>
              <a:t>Si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hu-HU" dirty="0" err="1">
                <a:solidFill>
                  <a:schemeClr val="accent2">
                    <a:lumMod val="50000"/>
                  </a:schemeClr>
                </a:solidFill>
              </a:rPr>
              <a:t>Huang-ti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</a:rPr>
              <a:t> Kína első császára, a kínai császárság és a </a:t>
            </a:r>
            <a:r>
              <a:rPr lang="hu-HU" dirty="0" err="1">
                <a:solidFill>
                  <a:schemeClr val="accent2">
                    <a:lumMod val="50000"/>
                  </a:schemeClr>
                </a:solidFill>
              </a:rPr>
              <a:t>Csin-dinasztia</a:t>
            </a:r>
            <a:r>
              <a:rPr lang="hu-HU" dirty="0">
                <a:solidFill>
                  <a:schemeClr val="accent2">
                    <a:lumMod val="50000"/>
                  </a:schemeClr>
                </a:solidFill>
              </a:rPr>
              <a:t> megalapítója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hu-HU" dirty="0"/>
              <a:t> A birodalma északi határán a barbárok elleni védelmet szolgáló falszakaszokat összekötötte, és így létrehozta a kínai nagy falat</a:t>
            </a:r>
            <a:r>
              <a:rPr lang="hu-HU" dirty="0" smtClean="0"/>
              <a:t>.</a:t>
            </a:r>
          </a:p>
          <a:p>
            <a:r>
              <a:rPr lang="hu-HU" dirty="0">
                <a:solidFill>
                  <a:schemeClr val="accent2">
                    <a:lumMod val="50000"/>
                  </a:schemeClr>
                </a:solidFill>
              </a:rPr>
              <a:t>Az ő sírhelyéhez tartozik a híres agyaghadsereg.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834" y="2516925"/>
            <a:ext cx="339616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451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-3174"/>
            <a:ext cx="9144000" cy="1438274"/>
          </a:xfrm>
        </p:spPr>
        <p:txBody>
          <a:bodyPr/>
          <a:lstStyle/>
          <a:p>
            <a:r>
              <a:rPr lang="hu-HU" dirty="0" smtClean="0"/>
              <a:t>Agyaghadsereg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-8240" y="1435100"/>
            <a:ext cx="5400000" cy="5422902"/>
          </a:xfrm>
        </p:spPr>
        <p:txBody>
          <a:bodyPr/>
          <a:lstStyle/>
          <a:p>
            <a:r>
              <a:rPr lang="hu-HU" dirty="0"/>
              <a:t>Az életnagyságú agyagkatonák ezreit rejtő síremléket a 13 évesen trónra került, erőskezű </a:t>
            </a:r>
            <a:r>
              <a:rPr lang="hu-HU" dirty="0" err="1"/>
              <a:t>Csin</a:t>
            </a:r>
            <a:r>
              <a:rPr lang="hu-HU" dirty="0"/>
              <a:t> </a:t>
            </a:r>
            <a:r>
              <a:rPr lang="hu-HU" dirty="0" err="1"/>
              <a:t>Si</a:t>
            </a:r>
            <a:r>
              <a:rPr lang="hu-HU" dirty="0"/>
              <a:t> </a:t>
            </a:r>
            <a:r>
              <a:rPr lang="hu-HU" dirty="0" err="1"/>
              <a:t>Huang-ti</a:t>
            </a:r>
            <a:r>
              <a:rPr lang="hu-HU" dirty="0" smtClean="0"/>
              <a:t>, </a:t>
            </a:r>
            <a:r>
              <a:rPr lang="hu-HU" dirty="0"/>
              <a:t>Kína első császára </a:t>
            </a:r>
            <a:r>
              <a:rPr lang="hu-HU" dirty="0" smtClean="0"/>
              <a:t>építtette.</a:t>
            </a:r>
          </a:p>
          <a:p>
            <a:r>
              <a:rPr lang="hu-HU" dirty="0"/>
              <a:t>A 180-190 centiméter magas, 200 kilogrammot nyomó, életnagyságú és élethű terrakotta figurák fejeit és végtagjait a régészek feltételezései szerint helyi mesteremberek egyenként készítették </a:t>
            </a:r>
            <a:r>
              <a:rPr lang="hu-HU" dirty="0" smtClean="0"/>
              <a:t>el.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95226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4" y="0"/>
            <a:ext cx="9148563" cy="6858000"/>
          </a:xfr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-3174"/>
            <a:ext cx="9144000" cy="1438274"/>
          </a:xfrm>
        </p:spPr>
        <p:txBody>
          <a:bodyPr/>
          <a:lstStyle/>
          <a:p>
            <a:r>
              <a:rPr lang="hu-HU" dirty="0" smtClean="0"/>
              <a:t>A kínai nagy fal</a:t>
            </a: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0482">
            <a:off x="425834" y="1308400"/>
            <a:ext cx="2738881" cy="364643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749">
            <a:off x="2783238" y="3225669"/>
            <a:ext cx="3917329" cy="293799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903" y="1499961"/>
            <a:ext cx="4001757" cy="339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5068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356</TotalTime>
  <Words>164</Words>
  <Application>Microsoft Office PowerPoint</Application>
  <PresentationFormat>Diavetítés a képernyőre (4:3 oldalarány)</PresentationFormat>
  <Paragraphs>12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Office-téma</vt:lpstr>
      <vt:lpstr>Kínai császárok</vt:lpstr>
      <vt:lpstr>Csin Si Huang-ti</vt:lpstr>
      <vt:lpstr>Agyaghadsereg</vt:lpstr>
      <vt:lpstr>A kínai nagy fal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Abonyi-Tóth Andor</dc:creator>
  <cp:lastModifiedBy>Abonyi-Tóth Andor</cp:lastModifiedBy>
  <cp:revision>71</cp:revision>
  <dcterms:created xsi:type="dcterms:W3CDTF">2016-12-28T12:20:26Z</dcterms:created>
  <dcterms:modified xsi:type="dcterms:W3CDTF">2017-01-05T08:24:29Z</dcterms:modified>
</cp:coreProperties>
</file>