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96FF"/>
    <a:srgbClr val="3C6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7D405-B98C-4D59-BE1C-3F4A04C76042}" type="datetimeFigureOut">
              <a:rPr lang="hu-HU" smtClean="0"/>
              <a:t>2019. 01. 04.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82716-377F-4D7F-A7DE-6927BB5F32B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241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697D18-D31C-4272-BED2-EA4C97D8C5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608FA19-66D6-4C52-930A-99B8FA482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1576F78-B125-4FA7-8AE0-2E9384F1C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4BA95-2814-4D9A-823D-C9978984257D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0FA03FC-504C-4CBA-90DD-AC6AA37BC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D292B92-F290-4BE5-A0DA-1775BF4C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8777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89C165-299B-4A17-B07F-2F2689615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2F618AF1-5C95-46DB-80BC-B754C00FF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F40B8CB-9F48-48FA-B67B-15418475A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4370C-E763-435D-B789-3F78F225D74E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5673DC5-EFAB-4B83-B276-1C1B585D9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1C1224C-E351-4FFD-BDAD-F280CC97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85136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44C74A9F-7B68-4952-ADE9-61BC0F8B3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3E88749E-BFAA-4B8C-8693-E9BF5BD3D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E1A74C5-9870-4D09-AC29-A22BC5D32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205F8-ADFF-464E-B243-8259979B0149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05D59FD-A2CC-440E-8A09-23743C0DE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87D2F44-9C49-47C6-9CEB-4113267A1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737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EFF984D-3CD7-4597-9240-15A210B20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9295018-4013-45A1-B564-B1A754C1A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3C0E670-11A6-4A91-B81B-803DF369E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45151-0641-47AD-B362-2AA25173740C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B71CAD9-2DC1-4F83-9EEB-DAB9550FC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7732068-57C7-4722-94DE-1EDDB2780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7496" y="6504855"/>
            <a:ext cx="2057400" cy="365125"/>
          </a:xfrm>
        </p:spPr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2623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E0F57B2-2D90-4165-AAFC-5C93B9E91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AE0ED42-7455-45B1-BEBC-3CE28AB2C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8F33EF1-4170-4246-82EB-35BE3DDAA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6E7FD-3257-4638-AA97-14A30BBFE772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7056F87-4E61-4D85-A26E-079E6A9B6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9A8E9AD-CA6D-4F76-A804-C5B2C9AF9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7004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23BF53D-449D-46C6-9E9C-CF78CD211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1C8A5F6-8125-4C27-8A2D-EE5690680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0BC25B1-BA0E-4EF7-9229-8C5999739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7CE52A89-BB77-43AB-A6EA-157FF73FD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581C7-655C-4C84-A94D-571791896EDB}" type="datetime1">
              <a:rPr lang="hu-HU" smtClean="0"/>
              <a:t>2019. 01. 04.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CA614C9-D213-440D-B9BC-EE90D8129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34F3A94-B903-4B01-BDC0-90AE2CC7F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9667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9461587-A522-4B0B-A935-74A05CE07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4E8F0BEC-35F0-4037-AD42-5BA2A4E5A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328C65F-8994-4D16-AB1D-77C2A8500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F1DDE76B-13D8-4A3D-A1F1-09180AD8D1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79A3B40C-411D-4B6D-B3D2-8823345F64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6F4DF339-7978-4B97-956C-496C61637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9E6B-21AA-4222-A349-AE1794C3A104}" type="datetime1">
              <a:rPr lang="hu-HU" smtClean="0"/>
              <a:t>2019. 01. 04.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E747F108-DC40-47E1-95E2-9BE70C085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3641FDD5-389A-481D-BA03-3E6B7C00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59215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9E99780-7886-4E4A-80B7-46865B870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93C408C8-8FDD-40E1-A26D-1EC4BA5EC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9B92-AD88-43D8-A6F5-E3E6AFCDFA04}" type="datetime1">
              <a:rPr lang="hu-HU" smtClean="0"/>
              <a:t>2019. 01. 04.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140B7933-D20D-4992-A666-DDAF1FBE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828B8207-4A07-4B45-A4CB-A2358C611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4767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E3FF783E-221C-4AB4-AA9F-5C37B67F5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DA34-4270-460C-BADD-40E9E2E3F8C5}" type="datetime1">
              <a:rPr lang="hu-HU" smtClean="0"/>
              <a:t>2019. 01. 04.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9340BEFE-9E27-41C3-A36D-52793D2A2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F051C5D-A923-4835-BB96-81D23347C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2651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E36ED57-B0F4-4376-A1C7-2C773DA0A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B51BB3C-0F81-4CF0-B01E-46AF5EA58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0B34B13C-1108-461C-84F0-85E623833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E5BAD1D7-76DD-49E5-86E1-C54CB40D5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9F979-230F-4430-ACD7-9C7DD78A2322}" type="datetime1">
              <a:rPr lang="hu-HU" smtClean="0"/>
              <a:t>2019. 01. 04.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7FEFAF3-AD4C-45DA-894F-15F1AB3A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B86F308-9FE7-4AC5-8B59-3EBBD203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768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92F0A92-EFDF-4281-9A05-F72034D8F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3FB82EFF-9E56-4DDB-B30E-D13D39A4F2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639F1181-E13E-4D69-A147-CC80CE73D9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FA05E57B-2B00-4659-8892-16A586231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6767-2616-4CD2-83EE-C54A7882430F}" type="datetime1">
              <a:rPr lang="hu-HU" smtClean="0"/>
              <a:t>2019. 01. 04.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2ADBA42-50B9-4D29-BCC0-61A31018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D56C1F2-895B-4CF9-8AA3-C8674873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2453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518A4E16-EE36-40F3-AE1F-AF5427C63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976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AB72D91A-E7B9-4B4D-8850-C928C99A9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31166"/>
            <a:ext cx="7886700" cy="4968298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9019AA9-798A-4CAB-B98B-1979744D11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D3B7B-C173-4DFD-8132-DEFE4AC5ADBF}" type="datetime1">
              <a:rPr lang="hu-HU" smtClean="0"/>
              <a:t>2019. 01. 04.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2365091-AA10-4EB6-893B-3FB75C8AC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CA2660F-E1A4-4435-84EE-CF59625DA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77496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0F3B9D3-143A-477A-9263-B44565F0FCB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975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hu.wikipedia.org/wiki/Foly&#243;" TargetMode="Externa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092AE80-9C20-4074-90B1-C7E07850A7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7" y="5174165"/>
            <a:ext cx="4973445" cy="1346627"/>
          </a:xfrm>
        </p:spPr>
        <p:txBody>
          <a:bodyPr>
            <a:normAutofit fontScale="90000"/>
          </a:bodyPr>
          <a:lstStyle/>
          <a:p>
            <a:r>
              <a:rPr lang="hu-HU" sz="10700" dirty="0">
                <a:solidFill>
                  <a:schemeClr val="bg1"/>
                </a:solidFill>
              </a:rPr>
              <a:t>Folyók</a:t>
            </a:r>
            <a:endParaRPr lang="hu-HU" sz="8000" dirty="0">
              <a:solidFill>
                <a:schemeClr val="bg1"/>
              </a:solidFill>
            </a:endParaRPr>
          </a:p>
        </p:txBody>
      </p:sp>
      <p:pic>
        <p:nvPicPr>
          <p:cNvPr id="4" name="Kép 3" descr="A képen víz, épület, kültéri, éjjel látható&#10;&#10;Ez egy automatikusan létrehozott leírás.">
            <a:extLst>
              <a:ext uri="{FF2B5EF4-FFF2-40B4-BE49-F238E27FC236}">
                <a16:creationId xmlns:a16="http://schemas.microsoft.com/office/drawing/2014/main" id="{FDAC49A1-7F9E-4DE3-916C-1D66F3A5A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227">
            <a:off x="252641" y="372847"/>
            <a:ext cx="4258112" cy="2378555"/>
          </a:xfrm>
          <a:prstGeom prst="rect">
            <a:avLst/>
          </a:prstGeom>
          <a:ln w="28575">
            <a:solidFill>
              <a:srgbClr val="FFFFFF"/>
            </a:solidFill>
          </a:ln>
        </p:spPr>
      </p:pic>
      <p:pic>
        <p:nvPicPr>
          <p:cNvPr id="8" name="Kép 7" descr="A képen völgy, kanyon, természet, hegy látható&#10;&#10;Ez egy automatikusan létrehozott leírás.">
            <a:extLst>
              <a:ext uri="{FF2B5EF4-FFF2-40B4-BE49-F238E27FC236}">
                <a16:creationId xmlns:a16="http://schemas.microsoft.com/office/drawing/2014/main" id="{1F4B9C30-22B1-4D8A-A7EC-C6E9B736F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619">
            <a:off x="2621278" y="2129028"/>
            <a:ext cx="3901440" cy="2599944"/>
          </a:xfrm>
          <a:prstGeom prst="rect">
            <a:avLst/>
          </a:prstGeom>
          <a:ln w="28575">
            <a:solidFill>
              <a:srgbClr val="FFFFFF"/>
            </a:solidFill>
          </a:ln>
        </p:spPr>
      </p:pic>
      <p:pic>
        <p:nvPicPr>
          <p:cNvPr id="6" name="Kép 5" descr="A képen kültéri, égbolt, természet, fa látható&#10;&#10;Ez egy automatikusan létrehozott leírás.">
            <a:extLst>
              <a:ext uri="{FF2B5EF4-FFF2-40B4-BE49-F238E27FC236}">
                <a16:creationId xmlns:a16="http://schemas.microsoft.com/office/drawing/2014/main" id="{6E1CC480-D4A2-42F4-8A4B-E6A4A03C6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408">
            <a:off x="4708251" y="309258"/>
            <a:ext cx="4228540" cy="2378554"/>
          </a:xfrm>
          <a:prstGeom prst="rect">
            <a:avLst/>
          </a:prstGeom>
          <a:ln w="28575">
            <a:solidFill>
              <a:srgbClr val="FFFFFF"/>
            </a:solidFill>
          </a:ln>
        </p:spPr>
      </p:pic>
      <p:sp>
        <p:nvSpPr>
          <p:cNvPr id="10" name="Téglalap 9">
            <a:extLst>
              <a:ext uri="{FF2B5EF4-FFF2-40B4-BE49-F238E27FC236}">
                <a16:creationId xmlns:a16="http://schemas.microsoft.com/office/drawing/2014/main" id="{1911D61A-10E3-491E-90D0-7FF79B61EC1F}"/>
              </a:ext>
            </a:extLst>
          </p:cNvPr>
          <p:cNvSpPr/>
          <p:nvPr/>
        </p:nvSpPr>
        <p:spPr>
          <a:xfrm>
            <a:off x="5563148" y="6488668"/>
            <a:ext cx="3580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https://hu.wikipedia.org/wiki/Folyó</a:t>
            </a:r>
            <a:r>
              <a:rPr lang="hu-H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3157067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5839453-1971-4589-BC6D-C9C3DB14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Mi a folyó?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AFAA8D0-4683-4983-9B94-4FACC09B7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1166"/>
            <a:ext cx="7886700" cy="2994785"/>
          </a:xfrm>
        </p:spPr>
        <p:txBody>
          <a:bodyPr/>
          <a:lstStyle/>
          <a:p>
            <a:r>
              <a:rPr lang="hu-HU" dirty="0"/>
              <a:t>A folyó kifejezés egy természetes víztömeget jelent a szárazföldek </a:t>
            </a:r>
            <a:r>
              <a:rPr lang="hu-HU" dirty="0" err="1"/>
              <a:t>belsejében</a:t>
            </a:r>
            <a:r>
              <a:rPr lang="hu-HU" dirty="0"/>
              <a:t>, ami az állóvizekkel ellentétben állandó mozgásban van. </a:t>
            </a:r>
          </a:p>
          <a:p>
            <a:r>
              <a:rPr lang="hu-HU" dirty="0"/>
              <a:t>A folyók egy forrásból vagy egy tóból erednek és egy másik folyóba, vagy valamely tóba, tengerbe, óceánba ömlenek.</a:t>
            </a:r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B59224E7-30EA-41D8-9310-F41F72A55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pPr/>
              <a:t>2</a:t>
            </a:fld>
            <a:endParaRPr lang="hu-HU"/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B5895C65-739C-465D-BB51-B629011EE91A}"/>
              </a:ext>
            </a:extLst>
          </p:cNvPr>
          <p:cNvSpPr/>
          <p:nvPr/>
        </p:nvSpPr>
        <p:spPr>
          <a:xfrm>
            <a:off x="628650" y="4280372"/>
            <a:ext cx="7886700" cy="64633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hu-HU" dirty="0"/>
              <a:t> A magyar természetföldrajz beosztása szerint a folyó hossza 100–1000 km, vízgyűjtő területe 1000–150 000 km² – ez alatt </a:t>
            </a:r>
            <a:r>
              <a:rPr lang="hu-HU" b="1" dirty="0"/>
              <a:t>patak</a:t>
            </a:r>
            <a:r>
              <a:rPr lang="hu-HU" dirty="0"/>
              <a:t>, e fölött </a:t>
            </a:r>
            <a:r>
              <a:rPr lang="hu-HU" b="1" dirty="0"/>
              <a:t>folyam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36404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6B303AD-A90D-4638-AA9B-19EB47BB8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A világ tíz leghosszabb folyója</a:t>
            </a:r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926D92B0-8501-49A5-A702-AEE86DFD4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pPr/>
              <a:t>3</a:t>
            </a:fld>
            <a:endParaRPr lang="hu-HU"/>
          </a:p>
        </p:txBody>
      </p:sp>
      <p:pic>
        <p:nvPicPr>
          <p:cNvPr id="17" name="Kép 16" descr="A képen képernyőkép látható&#10;&#10;Ez egy automatikusan létrehozott leírás.">
            <a:extLst>
              <a:ext uri="{FF2B5EF4-FFF2-40B4-BE49-F238E27FC236}">
                <a16:creationId xmlns:a16="http://schemas.microsoft.com/office/drawing/2014/main" id="{5CE7C329-3FD3-4330-B668-63D45DE43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73" y="1089346"/>
            <a:ext cx="7937254" cy="4341298"/>
          </a:xfrm>
          <a:prstGeom prst="rect">
            <a:avLst/>
          </a:prstGeom>
        </p:spPr>
      </p:pic>
      <p:sp>
        <p:nvSpPr>
          <p:cNvPr id="19" name="Téglalap 18">
            <a:extLst>
              <a:ext uri="{FF2B5EF4-FFF2-40B4-BE49-F238E27FC236}">
                <a16:creationId xmlns:a16="http://schemas.microsoft.com/office/drawing/2014/main" id="{495F33D4-40EA-4623-A565-0FDA51F91FBE}"/>
              </a:ext>
            </a:extLst>
          </p:cNvPr>
          <p:cNvSpPr/>
          <p:nvPr/>
        </p:nvSpPr>
        <p:spPr>
          <a:xfrm>
            <a:off x="603373" y="5521147"/>
            <a:ext cx="7937254" cy="1200329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hu-HU" dirty="0"/>
              <a:t>A folyók </a:t>
            </a:r>
            <a:r>
              <a:rPr lang="hu-HU" b="1" dirty="0"/>
              <a:t>valódi hosszúságát nehéz meghatározni</a:t>
            </a:r>
            <a:r>
              <a:rPr lang="hu-HU" dirty="0"/>
              <a:t>, nem dönthetjük el pontosan, hogy hol is van az eleje, és sokszor a végét sem lehet pontosan meghatározni. Ugyanis gyakran előfordul, hogy egy folyó, tóba, mocsárba, vagy egy másik folyóba ömlik</a:t>
            </a:r>
          </a:p>
        </p:txBody>
      </p:sp>
    </p:spTree>
    <p:extLst>
      <p:ext uri="{BB962C8B-B14F-4D97-AF65-F5344CB8AC3E}">
        <p14:creationId xmlns:p14="http://schemas.microsoft.com/office/powerpoint/2010/main" val="31344738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5839453-1971-4589-BC6D-C9C3DB14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Mi a folyásirány?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AFAA8D0-4683-4983-9B94-4FACC09B7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1166"/>
            <a:ext cx="7886700" cy="1422463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A víz mozgási iránya a folyásirány. A folyásirányba nézve bal kéz felől a folyó bal partja, jobb kéz felől pedig a jobb partja van.</a:t>
            </a:r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B59224E7-30EA-41D8-9310-F41F72A55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D3-143A-477A-9263-B44565F0FCB9}" type="slidenum">
              <a:rPr lang="hu-HU" smtClean="0"/>
              <a:pPr/>
              <a:t>4</a:t>
            </a:fld>
            <a:endParaRPr lang="hu-HU"/>
          </a:p>
        </p:txBody>
      </p:sp>
      <p:cxnSp>
        <p:nvCxnSpPr>
          <p:cNvPr id="7" name="Egyenes összekötő nyíllal 6">
            <a:extLst>
              <a:ext uri="{FF2B5EF4-FFF2-40B4-BE49-F238E27FC236}">
                <a16:creationId xmlns:a16="http://schemas.microsoft.com/office/drawing/2014/main" id="{CDD1C0C1-4A1A-4FB6-A338-A4C4C26705C9}"/>
              </a:ext>
            </a:extLst>
          </p:cNvPr>
          <p:cNvCxnSpPr>
            <a:cxnSpLocks/>
          </p:cNvCxnSpPr>
          <p:nvPr/>
        </p:nvCxnSpPr>
        <p:spPr>
          <a:xfrm flipH="1">
            <a:off x="5169735" y="4471639"/>
            <a:ext cx="695806" cy="784272"/>
          </a:xfrm>
          <a:prstGeom prst="straightConnector1">
            <a:avLst/>
          </a:prstGeom>
          <a:ln w="381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zövegdoboz 7">
            <a:extLst>
              <a:ext uri="{FF2B5EF4-FFF2-40B4-BE49-F238E27FC236}">
                <a16:creationId xmlns:a16="http://schemas.microsoft.com/office/drawing/2014/main" id="{18C900A5-2FAB-471C-AE88-6425AF1E40B1}"/>
              </a:ext>
            </a:extLst>
          </p:cNvPr>
          <p:cNvSpPr txBox="1"/>
          <p:nvPr/>
        </p:nvSpPr>
        <p:spPr>
          <a:xfrm rot="18327141">
            <a:off x="5599056" y="3658548"/>
            <a:ext cx="1416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folyásirány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E325B220-5B09-41D4-9584-A710EDF3DF32}"/>
              </a:ext>
            </a:extLst>
          </p:cNvPr>
          <p:cNvSpPr txBox="1"/>
          <p:nvPr/>
        </p:nvSpPr>
        <p:spPr>
          <a:xfrm>
            <a:off x="6237806" y="5025079"/>
            <a:ext cx="1479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 part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102D4BB-0C8A-4A3E-ADC3-C0DF990AD640}"/>
              </a:ext>
            </a:extLst>
          </p:cNvPr>
          <p:cNvSpPr txBox="1"/>
          <p:nvPr/>
        </p:nvSpPr>
        <p:spPr>
          <a:xfrm>
            <a:off x="3248737" y="5163578"/>
            <a:ext cx="1479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Jobb part</a:t>
            </a:r>
          </a:p>
        </p:txBody>
      </p:sp>
    </p:spTree>
    <p:extLst>
      <p:ext uri="{BB962C8B-B14F-4D97-AF65-F5344CB8AC3E}">
        <p14:creationId xmlns:p14="http://schemas.microsoft.com/office/powerpoint/2010/main" val="839821789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172</Words>
  <Application>Microsoft Office PowerPoint</Application>
  <PresentationFormat>Diavetítés a képernyőre (4:3 oldalarány)</PresentationFormat>
  <Paragraphs>16</Paragraphs>
  <Slides>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Office-téma</vt:lpstr>
      <vt:lpstr>Folyók</vt:lpstr>
      <vt:lpstr>Mi a folyó?</vt:lpstr>
      <vt:lpstr>A világ tíz leghosszabb folyója</vt:lpstr>
      <vt:lpstr>Mi a folyásirány?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Andor Abonyi-Tóth</dc:creator>
  <cp:lastModifiedBy>Andor Abonyi-Tóth</cp:lastModifiedBy>
  <cp:revision>47</cp:revision>
  <dcterms:created xsi:type="dcterms:W3CDTF">2019-01-03T08:14:16Z</dcterms:created>
  <dcterms:modified xsi:type="dcterms:W3CDTF">2019-01-04T08:33:27Z</dcterms:modified>
</cp:coreProperties>
</file>