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F1BE03"/>
    <a:srgbClr val="3AAFA9"/>
    <a:srgbClr val="1425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DDCDF03-46C0-E2D3-1283-FA5A8AC66C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05B7AA17-1F83-E876-78E5-0EA6FF772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63C2627-8FEF-4D30-2867-1DE7DB6CF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0966094-B689-370E-972E-4A099B9A4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3D24ABE-CD86-DB7E-A49E-F724ED810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55980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24A8724-36BA-63A9-50B0-10E829714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95320E14-2EF1-D336-15A9-6FFA998349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67C5E5F-09FF-6D7D-38AD-E76D0E006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D1E6300-DAD3-521F-E46E-A22C7EAE0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CB2F88C-7D80-EC42-3DA3-0E6A572D4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9056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9B31D8A3-47AC-9686-E8E2-94CEB5CEAD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DD191DD4-E0D9-D6B9-03EE-C19B0FF555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706E248-A796-4130-0AA0-11D199B4E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DE832ED-8A9D-3253-F26C-FC9758573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467621A-BA82-9E60-8153-256F44E83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84875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340B2D2-EBC5-CFB2-158B-FF9375B19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65028D0-B210-564B-0E73-EDDC2042EF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914AED7-C057-6971-91FC-4A98BE434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27A6C1F-FA1B-1E26-4EB8-40EB293F7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D67D62B-C34D-1A3A-9293-C3E1691BE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60200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CAD4B04-B8C2-84E8-F43F-BB605A011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DF8052C-9A79-D689-0FD9-D161284FAB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E6C9589-8FBE-D06F-54CF-23DC8629E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DE82EA3-2957-060A-E0D3-67B4DA4BC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EC7DAEF-C7EF-0AC4-B3F8-5F147D656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3368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ECD7127-1B58-5691-FE25-850178F7B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B2633C5-ED68-DBE9-E27D-37151CE647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171A30B3-F970-426E-7BEA-2FA7A834C1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9BF9A82-032A-DE1F-4689-DA5487F79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70E9029F-787F-7F93-5A4A-45BB8A1BE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0C33E80-2D0C-0F2A-646F-3733F8BFF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026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55F7CD7-5E93-06E3-58A3-4C3B87B1D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4203EB9-ABD8-BC6C-2603-93F3F14137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D55BD68C-CFBB-B6E2-4892-2FB8082899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B4C78E97-035A-F6D4-8ABC-3C644F7DF8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2CD6D201-91D3-AAAE-E0DC-725C3096F2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FD863284-5BDC-0A8D-AFEC-179E312A5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EB84BBC5-ECF9-AE0E-D002-85A4923E3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3AF177DD-65F1-1D9A-5766-E85E20A2C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52888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8A985C5-452A-1090-0616-7547C5249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9C5A08FC-06B4-28B2-3173-90DCCDA6D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B90A887E-38AE-E3B9-9CDE-07565ADA5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3EF5C8E2-A4AE-A07C-D212-C63E778B3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5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03A138F8-666D-F83D-8B0B-AD002CF58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BCE3A788-8249-1679-F158-8D7109AD8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DEA628C5-8E52-BE3B-9646-4635A5896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87927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6BA35D2-7E09-62DB-B87D-8B7CFC934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43BF797-1DE2-62F0-90B0-2D8A7382F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A57866EB-8688-D9D4-10FA-01919BD513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C18C561-1AFC-9467-6141-648979FEF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44CBA80-9779-0186-B06B-6C035D460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0FE1EE4-459F-CFEC-EC6B-0B15D900B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8662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0EACDA0-96DC-3745-1A3D-4980568E6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CF0022CA-5269-BC6B-B99B-F8952F8A2D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CDA2F794-857A-505B-F90D-94520BC43C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736873B-6297-E0C6-2C39-A8ECF60B1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F705BDE9-8C4F-D76F-8D9D-BB2CB1CB3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3458164-C8FB-6116-76F9-76492B890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00976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 descr="A képen fal, fedett pályás, bútorok, szoba látható&#10;&#10;Automatikusan generált leírás">
            <a:extLst>
              <a:ext uri="{FF2B5EF4-FFF2-40B4-BE49-F238E27FC236}">
                <a16:creationId xmlns:a16="http://schemas.microsoft.com/office/drawing/2014/main" id="{A9C0D8D0-95FF-B871-8D65-F0B1576D5A9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2"/>
            <a:ext cx="12192000" cy="6853996"/>
          </a:xfrm>
          <a:prstGeom prst="rect">
            <a:avLst/>
          </a:prstGeom>
        </p:spPr>
      </p:pic>
      <p:sp>
        <p:nvSpPr>
          <p:cNvPr id="2" name="Cím helye 1">
            <a:extLst>
              <a:ext uri="{FF2B5EF4-FFF2-40B4-BE49-F238E27FC236}">
                <a16:creationId xmlns:a16="http://schemas.microsoft.com/office/drawing/2014/main" id="{177C02B4-FFB0-AC0E-E209-19BC8C178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4456" y="681037"/>
            <a:ext cx="715554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44C878B6-CC30-B4CD-2ECF-C1092ABB06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28800" y="1825625"/>
            <a:ext cx="8331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A34838E-3724-B650-5183-97740A8F06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EB2612D-040D-0EC6-B251-2FA87EF6CB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6CF4EF0-803B-1200-FCEF-D5ADDDFEB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9930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Gill Sans MT" panose="020B0502020104020203" pitchFamily="34" charset="-18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ill Sans MT" panose="020B0502020104020203" pitchFamily="34" charset="-18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ill Sans MT" panose="020B0502020104020203" pitchFamily="34" charset="-18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ill Sans MT" panose="020B0502020104020203" pitchFamily="34" charset="-18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ill Sans MT" panose="020B0502020104020203" pitchFamily="34" charset="-18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ill Sans MT" panose="020B0502020104020203" pitchFamily="34" charset="-18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 descr="A képen Grafika, szöveg, kör, clipart látható&#10;&#10;Automatikusan generált leírás">
            <a:extLst>
              <a:ext uri="{FF2B5EF4-FFF2-40B4-BE49-F238E27FC236}">
                <a16:creationId xmlns:a16="http://schemas.microsoft.com/office/drawing/2014/main" id="{182B003A-D24C-D27C-2EE8-70EE28C620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096" y="960120"/>
            <a:ext cx="2807208" cy="2807208"/>
          </a:xfrm>
          <a:prstGeom prst="rect">
            <a:avLst/>
          </a:prstGeom>
        </p:spPr>
      </p:pic>
      <p:sp>
        <p:nvSpPr>
          <p:cNvPr id="4" name="Téglalap 3">
            <a:extLst>
              <a:ext uri="{FF2B5EF4-FFF2-40B4-BE49-F238E27FC236}">
                <a16:creationId xmlns:a16="http://schemas.microsoft.com/office/drawing/2014/main" id="{BF49A916-1D85-BC50-8544-BE1D05984BF0}"/>
              </a:ext>
            </a:extLst>
          </p:cNvPr>
          <p:cNvSpPr/>
          <p:nvPr/>
        </p:nvSpPr>
        <p:spPr>
          <a:xfrm>
            <a:off x="2524944" y="959328"/>
            <a:ext cx="1980000" cy="280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  <a:p>
            <a:pPr algn="ctr"/>
            <a:endParaRPr lang="hu-HU" dirty="0"/>
          </a:p>
        </p:txBody>
      </p:sp>
      <p:sp>
        <p:nvSpPr>
          <p:cNvPr id="6" name="Téglalap 5">
            <a:extLst>
              <a:ext uri="{FF2B5EF4-FFF2-40B4-BE49-F238E27FC236}">
                <a16:creationId xmlns:a16="http://schemas.microsoft.com/office/drawing/2014/main" id="{32829CCB-9CA7-B356-4ACB-9248A97B2261}"/>
              </a:ext>
            </a:extLst>
          </p:cNvPr>
          <p:cNvSpPr/>
          <p:nvPr/>
        </p:nvSpPr>
        <p:spPr>
          <a:xfrm>
            <a:off x="7458456" y="959328"/>
            <a:ext cx="1980000" cy="2808000"/>
          </a:xfrm>
          <a:prstGeom prst="rect">
            <a:avLst/>
          </a:prstGeom>
          <a:solidFill>
            <a:srgbClr val="3AAFA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0147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id="{B05AA1CE-8C04-DBB1-FED3-3EF4C36CF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 az Eldorádó Filmtár?</a:t>
            </a:r>
          </a:p>
        </p:txBody>
      </p:sp>
      <p:sp>
        <p:nvSpPr>
          <p:cNvPr id="6" name="Téglalap 5">
            <a:extLst>
              <a:ext uri="{FF2B5EF4-FFF2-40B4-BE49-F238E27FC236}">
                <a16:creationId xmlns:a16="http://schemas.microsoft.com/office/drawing/2014/main" id="{426DA85B-D1EF-76A6-54A9-19BE6FC9080E}"/>
              </a:ext>
            </a:extLst>
          </p:cNvPr>
          <p:cNvSpPr/>
          <p:nvPr/>
        </p:nvSpPr>
        <p:spPr>
          <a:xfrm rot="21183719">
            <a:off x="2328663" y="944463"/>
            <a:ext cx="5242713" cy="1009651"/>
          </a:xfrm>
          <a:prstGeom prst="rect">
            <a:avLst/>
          </a:prstGeom>
          <a:solidFill>
            <a:srgbClr val="3AAFA9"/>
          </a:solidFill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800" b="1" dirty="0"/>
              <a:t>Digitális platform magyar mozifilmekhez</a:t>
            </a:r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33E81F14-2A33-F957-59C8-EB5DF80D9509}"/>
              </a:ext>
            </a:extLst>
          </p:cNvPr>
          <p:cNvSpPr/>
          <p:nvPr/>
        </p:nvSpPr>
        <p:spPr>
          <a:xfrm rot="21436482">
            <a:off x="3774083" y="2555609"/>
            <a:ext cx="5388532" cy="1176748"/>
          </a:xfrm>
          <a:prstGeom prst="rect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400" b="1" dirty="0"/>
              <a:t>Cél: elérhetővé tenni a magyar filmeket egy helyen</a:t>
            </a:r>
          </a:p>
        </p:txBody>
      </p:sp>
      <p:sp>
        <p:nvSpPr>
          <p:cNvPr id="8" name="Téglalap 7">
            <a:extLst>
              <a:ext uri="{FF2B5EF4-FFF2-40B4-BE49-F238E27FC236}">
                <a16:creationId xmlns:a16="http://schemas.microsoft.com/office/drawing/2014/main" id="{CF47FD15-ED11-7294-6E05-5D45441D2C2C}"/>
              </a:ext>
            </a:extLst>
          </p:cNvPr>
          <p:cNvSpPr/>
          <p:nvPr/>
        </p:nvSpPr>
        <p:spPr>
          <a:xfrm rot="348431">
            <a:off x="5414401" y="1635401"/>
            <a:ext cx="4338244" cy="1009651"/>
          </a:xfrm>
          <a:prstGeom prst="rect">
            <a:avLst/>
          </a:prstGeom>
          <a:solidFill>
            <a:srgbClr val="F1BE03"/>
          </a:solidFill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800" b="1" dirty="0">
                <a:solidFill>
                  <a:schemeClr val="tx1"/>
                </a:solidFill>
              </a:rPr>
              <a:t>Kínálat: klasszikusok és új megjelenések</a:t>
            </a:r>
          </a:p>
        </p:txBody>
      </p:sp>
    </p:spTree>
    <p:extLst>
      <p:ext uri="{BB962C8B-B14F-4D97-AF65-F5344CB8AC3E}">
        <p14:creationId xmlns:p14="http://schemas.microsoft.com/office/powerpoint/2010/main" val="187054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id="{B05AA1CE-8C04-DBB1-FED3-3EF4C36CF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Hogyan lehet igénybe venni?</a:t>
            </a:r>
          </a:p>
        </p:txBody>
      </p:sp>
      <p:sp>
        <p:nvSpPr>
          <p:cNvPr id="5" name="Tartalom helye 4">
            <a:extLst>
              <a:ext uri="{FF2B5EF4-FFF2-40B4-BE49-F238E27FC236}">
                <a16:creationId xmlns:a16="http://schemas.microsoft.com/office/drawing/2014/main" id="{764AC6B3-E6DF-7520-6C4A-D1F1BB0D1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2241" y="892937"/>
            <a:ext cx="7409544" cy="3057271"/>
          </a:xfrm>
        </p:spPr>
        <p:txBody>
          <a:bodyPr>
            <a:normAutofit/>
          </a:bodyPr>
          <a:lstStyle/>
          <a:p>
            <a:r>
              <a:rPr lang="hu-HU" dirty="0">
                <a:solidFill>
                  <a:srgbClr val="3AAFA9"/>
                </a:solidFill>
              </a:rPr>
              <a:t>Előfizetéses rendszer</a:t>
            </a:r>
          </a:p>
          <a:p>
            <a:pPr lvl="1"/>
            <a:r>
              <a:rPr lang="hu-HU" dirty="0">
                <a:solidFill>
                  <a:schemeClr val="bg1"/>
                </a:solidFill>
              </a:rPr>
              <a:t>Havi előfizetés: Rugalmas, havi megújítás</a:t>
            </a:r>
          </a:p>
          <a:p>
            <a:pPr lvl="1"/>
            <a:r>
              <a:rPr lang="hu-HU" dirty="0">
                <a:solidFill>
                  <a:schemeClr val="bg1"/>
                </a:solidFill>
              </a:rPr>
              <a:t>Éves előfizetés: Kedvezményes árú éves csomag</a:t>
            </a:r>
          </a:p>
          <a:p>
            <a:pPr lvl="1"/>
            <a:r>
              <a:rPr lang="hu-HU" dirty="0">
                <a:solidFill>
                  <a:schemeClr val="bg1"/>
                </a:solidFill>
              </a:rPr>
              <a:t>Próbahét: egy hetes ingyenes próbaidőszak új felhasználóknak</a:t>
            </a:r>
          </a:p>
          <a:p>
            <a:r>
              <a:rPr lang="hu-HU" dirty="0">
                <a:solidFill>
                  <a:srgbClr val="C00000"/>
                </a:solidFill>
              </a:rPr>
              <a:t>Azonnali hozzáférés a teljes katalógushoz</a:t>
            </a:r>
          </a:p>
        </p:txBody>
      </p:sp>
    </p:spTree>
    <p:extLst>
      <p:ext uri="{BB962C8B-B14F-4D97-AF65-F5344CB8AC3E}">
        <p14:creationId xmlns:p14="http://schemas.microsoft.com/office/powerpoint/2010/main" val="74441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id="{B05AA1CE-8C04-DBB1-FED3-3EF4C36CF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Heti újdonságok</a:t>
            </a:r>
          </a:p>
        </p:txBody>
      </p:sp>
      <p:pic>
        <p:nvPicPr>
          <p:cNvPr id="3" name="Kép 2" descr="A képen szöveg, ruházat, lábbelik, poszter látható&#10;&#10;Automatikusan generált leírás">
            <a:extLst>
              <a:ext uri="{FF2B5EF4-FFF2-40B4-BE49-F238E27FC236}">
                <a16:creationId xmlns:a16="http://schemas.microsoft.com/office/drawing/2014/main" id="{E9E69309-2F8D-958A-867C-67CCCCF2D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685" y="607997"/>
            <a:ext cx="2201942" cy="3240000"/>
          </a:xfrm>
          <a:prstGeom prst="rect">
            <a:avLst/>
          </a:prstGeom>
        </p:spPr>
      </p:pic>
      <p:pic>
        <p:nvPicPr>
          <p:cNvPr id="9" name="Kép 8" descr="A képen szöveg, ruházat, Emberi arc, poszter látható&#10;&#10;Automatikusan generált leírás">
            <a:extLst>
              <a:ext uri="{FF2B5EF4-FFF2-40B4-BE49-F238E27FC236}">
                <a16:creationId xmlns:a16="http://schemas.microsoft.com/office/drawing/2014/main" id="{FC23E4E4-E5BE-BCC0-2D99-2E16D0079A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882" y="607997"/>
            <a:ext cx="2269588" cy="3240000"/>
          </a:xfrm>
          <a:prstGeom prst="rect">
            <a:avLst/>
          </a:prstGeom>
        </p:spPr>
      </p:pic>
      <p:pic>
        <p:nvPicPr>
          <p:cNvPr id="11" name="Kép 10" descr="A képen szöveg, Emberi arc, poszter, nő látható&#10;&#10;Automatikusan generált leírás">
            <a:extLst>
              <a:ext uri="{FF2B5EF4-FFF2-40B4-BE49-F238E27FC236}">
                <a16:creationId xmlns:a16="http://schemas.microsoft.com/office/drawing/2014/main" id="{C19531EE-27D0-29B7-4DA8-B2CA040E29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694" y="607997"/>
            <a:ext cx="2291430" cy="3240000"/>
          </a:xfrm>
          <a:prstGeom prst="rect">
            <a:avLst/>
          </a:prstGeom>
        </p:spPr>
      </p:pic>
      <p:sp>
        <p:nvSpPr>
          <p:cNvPr id="12" name="Tartalom helye 4">
            <a:extLst>
              <a:ext uri="{FF2B5EF4-FFF2-40B4-BE49-F238E27FC236}">
                <a16:creationId xmlns:a16="http://schemas.microsoft.com/office/drawing/2014/main" id="{61B7E9D5-85F2-8775-0146-2E74D6B31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6564" y="5571707"/>
            <a:ext cx="8600410" cy="941163"/>
          </a:xfrm>
          <a:solidFill>
            <a:srgbClr val="C00000"/>
          </a:solidFill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hu-HU" dirty="0">
                <a:solidFill>
                  <a:schemeClr val="bg1"/>
                </a:solidFill>
              </a:rPr>
              <a:t>Fedezze fel a magyar filmek világát az </a:t>
            </a:r>
            <a:br>
              <a:rPr lang="hu-HU" dirty="0">
                <a:solidFill>
                  <a:schemeClr val="bg1"/>
                </a:solidFill>
              </a:rPr>
            </a:br>
            <a:r>
              <a:rPr lang="hu-HU" dirty="0">
                <a:solidFill>
                  <a:schemeClr val="bg1"/>
                </a:solidFill>
              </a:rPr>
              <a:t>Eldorádó Filmtáron keresztül!</a:t>
            </a:r>
          </a:p>
        </p:txBody>
      </p:sp>
    </p:spTree>
    <p:extLst>
      <p:ext uri="{BB962C8B-B14F-4D97-AF65-F5344CB8AC3E}">
        <p14:creationId xmlns:p14="http://schemas.microsoft.com/office/powerpoint/2010/main" val="368565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 animBg="1"/>
    </p:bldLst>
  </p:timing>
</p:sld>
</file>

<file path=ppt/theme/theme1.xml><?xml version="1.0" encoding="utf-8"?>
<a:theme xmlns:a="http://schemas.openxmlformats.org/drawingml/2006/main" name="Egyéni tervezés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9114A20620037E42BF8F14E09E72DEDA" ma:contentTypeVersion="12" ma:contentTypeDescription="Új dokumentum létrehozása." ma:contentTypeScope="" ma:versionID="86e5cbd7594ca3bfebb19ac2ff876cd4">
  <xsd:schema xmlns:xsd="http://www.w3.org/2001/XMLSchema" xmlns:xs="http://www.w3.org/2001/XMLSchema" xmlns:p="http://schemas.microsoft.com/office/2006/metadata/properties" xmlns:ns2="bc5bd421-5c1c-4a68-8531-dd4e1d610166" xmlns:ns3="c5451ce6-da1a-43ef-88a4-6877fcc04f59" targetNamespace="http://schemas.microsoft.com/office/2006/metadata/properties" ma:root="true" ma:fieldsID="c4be176a78c87485cfc8678c29d4f674" ns2:_="" ns3:_="">
    <xsd:import namespace="bc5bd421-5c1c-4a68-8531-dd4e1d610166"/>
    <xsd:import namespace="c5451ce6-da1a-43ef-88a4-6877fcc04f5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5bd421-5c1c-4a68-8531-dd4e1d6101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Képcímkék" ma:readOnly="false" ma:fieldId="{5cf76f15-5ced-4ddc-b409-7134ff3c332f}" ma:taxonomyMulti="true" ma:sspId="34308edd-cbe0-477a-9645-3c56fd718a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451ce6-da1a-43ef-88a4-6877fcc04f5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527f878b-9202-42f4-9f59-1f4d92ebce3e}" ma:internalName="TaxCatchAll" ma:showField="CatchAllData" ma:web="c5451ce6-da1a-43ef-88a4-6877fcc04f5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5451ce6-da1a-43ef-88a4-6877fcc04f59" xsi:nil="true"/>
    <lcf76f155ced4ddcb4097134ff3c332f xmlns="bc5bd421-5c1c-4a68-8531-dd4e1d6101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39AFA42-4FC0-400A-A2D8-E93177744772}"/>
</file>

<file path=customXml/itemProps2.xml><?xml version="1.0" encoding="utf-8"?>
<ds:datastoreItem xmlns:ds="http://schemas.openxmlformats.org/officeDocument/2006/customXml" ds:itemID="{4574F336-D385-40D5-9C5E-41C18BC48979}"/>
</file>

<file path=customXml/itemProps3.xml><?xml version="1.0" encoding="utf-8"?>
<ds:datastoreItem xmlns:ds="http://schemas.openxmlformats.org/officeDocument/2006/customXml" ds:itemID="{52F10A48-BB64-4ADC-9DCD-B0FEB6A5C24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72</Words>
  <Application>Microsoft Office PowerPoint</Application>
  <PresentationFormat>Szélesvásznú</PresentationFormat>
  <Paragraphs>12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8" baseType="lpstr">
      <vt:lpstr>Aptos</vt:lpstr>
      <vt:lpstr>Arial</vt:lpstr>
      <vt:lpstr>Gill Sans MT</vt:lpstr>
      <vt:lpstr>Egyéni tervezés</vt:lpstr>
      <vt:lpstr>PowerPoint-bemutató</vt:lpstr>
      <vt:lpstr>Mi az Eldorádó Filmtár?</vt:lpstr>
      <vt:lpstr>Hogyan lehet igénybe venni?</vt:lpstr>
      <vt:lpstr>Heti újdonságok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Abonyi-Tóth Andor</dc:creator>
  <cp:lastModifiedBy>Abonyi-Tóth Andor</cp:lastModifiedBy>
  <cp:revision>53</cp:revision>
  <dcterms:created xsi:type="dcterms:W3CDTF">2024-10-25T13:43:25Z</dcterms:created>
  <dcterms:modified xsi:type="dcterms:W3CDTF">2024-11-05T12:20:55Z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0x0101009114A20620037E42BF8F14E09E72DEDA</vt:lpwstr>
  </property>
</Properties>
</file>