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3384" y="-13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458220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280613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32423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FF6600">
              <a:alpha val="40000"/>
            </a:srgbClr>
          </a:solidFill>
        </p:spPr>
        <p:txBody>
          <a:bodyPr/>
          <a:lstStyle>
            <a:lvl1pPr>
              <a:defRPr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68760"/>
            <a:ext cx="6203032" cy="4857403"/>
          </a:xfrm>
          <a:ln w="25400">
            <a:solidFill>
              <a:srgbClr val="FF6600"/>
            </a:solidFill>
          </a:ln>
        </p:spPr>
        <p:txBody>
          <a:bodyPr/>
          <a:lstStyle>
            <a:lvl1pPr algn="just">
              <a:defRPr b="0"/>
            </a:lvl1pPr>
            <a:lvl2pPr algn="just">
              <a:defRPr b="0"/>
            </a:lvl2pPr>
            <a:lvl3pPr algn="just">
              <a:defRPr b="0"/>
            </a:lvl3pPr>
            <a:lvl4pPr algn="just">
              <a:defRPr b="0"/>
            </a:lvl4pPr>
            <a:lvl5pPr algn="just">
              <a:defRPr b="0"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016571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12893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798881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014113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84030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86096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93201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39385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FFFF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54201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  <a:solidFill>
            <a:srgbClr val="FF6600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Nyugat-Dunántúli Termál- és Gyógyfürdők</a:t>
            </a:r>
            <a:endParaRPr lang="hu-H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2291164"/>
            <a:ext cx="3456384" cy="2691390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0746" y="2852936"/>
            <a:ext cx="3698866" cy="2520280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90672" y="3469065"/>
            <a:ext cx="3685584" cy="2775288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2366" y="3933056"/>
            <a:ext cx="3456384" cy="2592288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722136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Kehidakustány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sz="3300" b="0" dirty="0" smtClean="0">
                <a:latin typeface="Arial" pitchFamily="34" charset="0"/>
                <a:cs typeface="Arial" pitchFamily="34" charset="0"/>
              </a:rPr>
              <a:t>A Zala-völgyében található a </a:t>
            </a:r>
            <a:r>
              <a:rPr lang="hu-HU" sz="3300" b="0" i="1" dirty="0" err="1" smtClean="0">
                <a:latin typeface="Arial" pitchFamily="34" charset="0"/>
                <a:cs typeface="Arial" pitchFamily="34" charset="0"/>
              </a:rPr>
              <a:t>Kehida</a:t>
            </a:r>
            <a:r>
              <a:rPr lang="hu-HU" sz="3300" b="0" dirty="0" smtClean="0">
                <a:latin typeface="Arial" pitchFamily="34" charset="0"/>
                <a:cs typeface="Arial" pitchFamily="34" charset="0"/>
              </a:rPr>
              <a:t> Termál gyógyfürdő. </a:t>
            </a:r>
            <a:r>
              <a:rPr lang="hu-HU" sz="3300" b="0" i="1" dirty="0" err="1" smtClean="0">
                <a:latin typeface="Arial" pitchFamily="34" charset="0"/>
                <a:cs typeface="Arial" pitchFamily="34" charset="0"/>
              </a:rPr>
              <a:t>Kehida-kustány</a:t>
            </a:r>
            <a:r>
              <a:rPr lang="hu-HU" sz="3300" b="0" dirty="0" smtClean="0">
                <a:latin typeface="Arial" pitchFamily="34" charset="0"/>
                <a:cs typeface="Arial" pitchFamily="34" charset="0"/>
              </a:rPr>
              <a:t> varázslatos tájával és 43°C-os termálvizével évek óta a turisták, pihenni és gyógyulni vágyók második otthona. </a:t>
            </a:r>
          </a:p>
          <a:p>
            <a:r>
              <a:rPr lang="hu-HU" sz="3300" b="0" dirty="0" smtClean="0">
                <a:latin typeface="Arial" pitchFamily="34" charset="0"/>
                <a:cs typeface="Arial" pitchFamily="34" charset="0"/>
              </a:rPr>
              <a:t>A 4 hektáron elterülő strand-fürdőben 6 medence üzemel. A medencék vize különböző hőfokú. A legkisebbeket gyermekpancsoló várja, a felnőttek feszített víztükrű hideg vizes vagy 27°C-os termál-vizű úszómedencében úszhatnak.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7672" y="2961644"/>
            <a:ext cx="1953012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4248" y="1268760"/>
            <a:ext cx="191122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7672" y="4653136"/>
            <a:ext cx="1946625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289729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Bükfürdő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sz="3400" dirty="0" smtClean="0"/>
              <a:t>Bükfürdő a század második felében fejlődött Magyarország egyik legszín-vonalasabb, és legkedveltebb fürdő-helyévé. A gyógyulni vágyók különféle gyógyászati lehetőségek közt </a:t>
            </a:r>
            <a:r>
              <a:rPr lang="hu-HU" sz="3400" dirty="0" err="1" smtClean="0"/>
              <a:t>válogathat-nak</a:t>
            </a:r>
            <a:r>
              <a:rPr lang="hu-HU" sz="3400" dirty="0" smtClean="0"/>
              <a:t>, a nyugodt üdülést kereső vendégek varázslatos környezetben békés napokat tölthetnek itt. </a:t>
            </a:r>
          </a:p>
          <a:p>
            <a:r>
              <a:rPr lang="hu-HU" sz="3400" dirty="0" smtClean="0"/>
              <a:t>Az aktív pihenés kedvelőit óriás csúszda, élményfürdő, feszített víztükrű </a:t>
            </a:r>
            <a:r>
              <a:rPr lang="hu-HU" sz="3400" dirty="0" err="1" smtClean="0"/>
              <a:t>úszóme-dencék</a:t>
            </a:r>
            <a:r>
              <a:rPr lang="hu-HU" sz="3400" dirty="0" smtClean="0"/>
              <a:t> várják. A parkban további sportolási lehetőségek vannak, s ezt a skálát tovább színezik az aktuális sportrendezvények, versenyek, </a:t>
            </a:r>
            <a:r>
              <a:rPr lang="hu-HU" sz="3400" dirty="0" err="1" smtClean="0"/>
              <a:t>egész-ségprogramok</a:t>
            </a:r>
            <a:r>
              <a:rPr lang="hu-HU" dirty="0" smtClean="0"/>
              <a:t>.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1268760"/>
            <a:ext cx="1930179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4653136"/>
            <a:ext cx="19503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2924944"/>
            <a:ext cx="1940425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335075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Sárvár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i="1" dirty="0" smtClean="0"/>
              <a:t>Sárvár</a:t>
            </a:r>
            <a:r>
              <a:rPr lang="hu-HU" dirty="0" smtClean="0"/>
              <a:t> legfontosabb vonzereje kétségtelenül az itt található kétféle gyógyvíz, amely megalapozta a ma látható fejlődést. Sárvár környékén 1200 méteres mélységből 43°C-os, 2000 méterről magas sótartalmú 83°C-os gyógyvíz tör fel. </a:t>
            </a:r>
          </a:p>
          <a:p>
            <a:r>
              <a:rPr lang="hu-HU" dirty="0" smtClean="0"/>
              <a:t>Kiválóan alkalmas mozgásszervi megbetegedések gyógykezelésére, rehabilitációs betegségek, </a:t>
            </a:r>
            <a:r>
              <a:rPr lang="hu-HU" dirty="0" err="1" smtClean="0"/>
              <a:t>sportsé-rülések</a:t>
            </a:r>
            <a:r>
              <a:rPr lang="hu-HU" dirty="0" smtClean="0"/>
              <a:t> utókezelésére, neurológiai panaszokra, izomlazító fürdésre.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40042" y="2924944"/>
            <a:ext cx="1942574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40042" y="4653136"/>
            <a:ext cx="1953012" cy="1461835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1268760"/>
            <a:ext cx="19503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63310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Zalakaros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hu-HU" sz="2400" dirty="0" smtClean="0"/>
              <a:t>A zalakarosi gyógyvíz Európában is egyedülálló </a:t>
            </a:r>
            <a:r>
              <a:rPr lang="hu-HU" sz="2400" dirty="0" err="1" smtClean="0"/>
              <a:t>nátriumkloridos</a:t>
            </a:r>
            <a:r>
              <a:rPr lang="hu-HU" sz="2400" dirty="0" smtClean="0"/>
              <a:t> és hidrogén-karbonátos hévíz, amely a jodid- és bromid-ion tartalma következtében a jódos-brómos; szulfid-ion tartalma miatt pedig a kénes gyógyvizek csoportjába sorolható. </a:t>
            </a:r>
          </a:p>
          <a:p>
            <a:pPr>
              <a:lnSpc>
                <a:spcPct val="80000"/>
              </a:lnSpc>
            </a:pPr>
            <a:r>
              <a:rPr lang="hu-HU" sz="2400" dirty="0" smtClean="0"/>
              <a:t>Az egész évben nyitva tartó fedett fürdőben különböző vízhőmérsékletű gyógyvizes ülőmedencék, egy felülről nyitott termálmedence, és szauna-blokk található. Az élményfürdő a felüdülni vágyók minden igényét kielégíti. Fedett csarnoka egy élménymedencével, egy gyermekmedencével és egy többcélú medencével várja a pihenni vágyókat.</a:t>
            </a:r>
            <a:endParaRPr lang="hu-HU" sz="24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4725144"/>
            <a:ext cx="1953012" cy="142037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1268760"/>
            <a:ext cx="1943410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3068960"/>
            <a:ext cx="19291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50492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3108"/>
              </a:clrFrom>
              <a:clrTo>
                <a:srgbClr val="FF310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2696967"/>
            <a:ext cx="2076450" cy="3467100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3108"/>
              </a:clrFrom>
              <a:clrTo>
                <a:srgbClr val="FF310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2623819"/>
            <a:ext cx="2913450" cy="3540248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531926">
            <a:off x="559201" y="536850"/>
            <a:ext cx="2613484" cy="2142200"/>
          </a:xfrm>
          <a:prstGeom prst="rect">
            <a:avLst/>
          </a:prstGeom>
        </p:spPr>
      </p:pic>
      <p:sp>
        <p:nvSpPr>
          <p:cNvPr id="5" name="Felhő 4"/>
          <p:cNvSpPr/>
          <p:nvPr/>
        </p:nvSpPr>
        <p:spPr>
          <a:xfrm>
            <a:off x="4211960" y="188640"/>
            <a:ext cx="3945616" cy="2826840"/>
          </a:xfrm>
          <a:prstGeom prst="cloudCallout">
            <a:avLst>
              <a:gd name="adj1" fmla="val -53414"/>
              <a:gd name="adj2" fmla="val 39004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Hova menjek nyaralni?</a:t>
            </a:r>
          </a:p>
          <a:p>
            <a:pPr algn="ctr"/>
            <a:r>
              <a:rPr lang="hu-H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Fáj minden porcikám…</a:t>
            </a:r>
          </a:p>
        </p:txBody>
      </p:sp>
      <p:sp>
        <p:nvSpPr>
          <p:cNvPr id="6" name="Felhő 5"/>
          <p:cNvSpPr/>
          <p:nvPr/>
        </p:nvSpPr>
        <p:spPr>
          <a:xfrm>
            <a:off x="4427984" y="476672"/>
            <a:ext cx="3945616" cy="1791816"/>
          </a:xfrm>
          <a:prstGeom prst="cloudCallout">
            <a:avLst>
              <a:gd name="adj1" fmla="val -87694"/>
              <a:gd name="adj2" fmla="val 82594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Már indulok is…</a:t>
            </a:r>
          </a:p>
        </p:txBody>
      </p:sp>
    </p:spTree>
    <p:extLst>
      <p:ext uri="{BB962C8B-B14F-4D97-AF65-F5344CB8AC3E}">
        <p14:creationId xmlns:p14="http://schemas.microsoft.com/office/powerpoint/2010/main" xmlns="" val="202133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1581</TotalTime>
  <Words>276</Words>
  <Application>Microsoft Office PowerPoint</Application>
  <PresentationFormat>Diavetítés a képernyőre (4:3 oldalarány)</PresentationFormat>
  <Paragraphs>16</Paragraphs>
  <Slides>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7" baseType="lpstr">
      <vt:lpstr>Office-téma</vt:lpstr>
      <vt:lpstr>Nyugat-Dunántúli Termál- és Gyógyfürdők</vt:lpstr>
      <vt:lpstr>Kehidakustány</vt:lpstr>
      <vt:lpstr>Bükfürdő</vt:lpstr>
      <vt:lpstr>Sárvár</vt:lpstr>
      <vt:lpstr>Zalakaros</vt:lpstr>
      <vt:lpstr>6.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BartaA</dc:creator>
  <cp:lastModifiedBy>BartaA</cp:lastModifiedBy>
  <cp:revision>28</cp:revision>
  <dcterms:created xsi:type="dcterms:W3CDTF">2012-11-04T08:19:45Z</dcterms:created>
  <dcterms:modified xsi:type="dcterms:W3CDTF">2014-11-17T22:51:12Z</dcterms:modified>
</cp:coreProperties>
</file>