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822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0613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423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6600">
              <a:alpha val="40000"/>
            </a:srgbClr>
          </a:solidFill>
        </p:spPr>
        <p:txBody>
          <a:bodyPr/>
          <a:lstStyle>
            <a:lvl1pPr>
              <a:defRPr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6203032" cy="4857403"/>
          </a:xfrm>
          <a:ln w="25400">
            <a:solidFill>
              <a:srgbClr val="FF6600"/>
            </a:solidFill>
          </a:ln>
        </p:spPr>
        <p:txBody>
          <a:bodyPr/>
          <a:lstStyle>
            <a:lvl1pPr algn="just">
              <a:defRPr b="0"/>
            </a:lvl1pPr>
            <a:lvl2pPr algn="just">
              <a:defRPr b="0"/>
            </a:lvl2pPr>
            <a:lvl3pPr algn="just">
              <a:defRPr b="0"/>
            </a:lvl3pPr>
            <a:lvl4pPr algn="just">
              <a:defRPr b="0"/>
            </a:lvl4pPr>
            <a:lvl5pPr algn="just">
              <a:defRPr b="0"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657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893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888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411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030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096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201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385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FFF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201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  <a:solidFill>
            <a:srgbClr val="FF6600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Nyugat-Dunántúli Termál- és Gyógyfürdők</a:t>
            </a: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91164"/>
            <a:ext cx="3456384" cy="269139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746" y="2852936"/>
            <a:ext cx="3698866" cy="252028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672" y="3469065"/>
            <a:ext cx="3685584" cy="2775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366" y="3933056"/>
            <a:ext cx="3456384" cy="2592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72213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Kehidakustány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Zala-völgyében található a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Termál gyógyfürdő.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Kehida-kustány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varázslatos tájával és 43°C-os termálvizével évek óta a turisták, pihenni és gyógyulni vágyók második otthona. </a:t>
            </a:r>
          </a:p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4 hektáron elterülő strand-fürdőben 6 medence üzemel. A medencék vize különböző hőfokú. A legkisebbeket gyermekpancsoló várja, a felnőttek feszített víztükrű hideg vizes vagy 27°C-os termál-vizű úszómedencében úszhatnak.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672" y="2961644"/>
            <a:ext cx="1953012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268760"/>
            <a:ext cx="191122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672" y="4653136"/>
            <a:ext cx="19466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428972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Bükfürdő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sz="3400" dirty="0" smtClean="0"/>
              <a:t>Bükfürdő a század második felében fejlődött Magyarország egyik legszín-vonalasabb, és legkedveltebb fürdő-helyévé. A gyógyulni vágyók különféle gyógyászati lehetőségek közt </a:t>
            </a:r>
            <a:r>
              <a:rPr lang="hu-HU" sz="3400" dirty="0" err="1" smtClean="0"/>
              <a:t>válogathat-nak</a:t>
            </a:r>
            <a:r>
              <a:rPr lang="hu-HU" sz="3400" dirty="0" smtClean="0"/>
              <a:t>, a nyugodt üdülést kereső vendégek varázslatos környezetben békés napokat tölthetnek itt. </a:t>
            </a:r>
          </a:p>
          <a:p>
            <a:r>
              <a:rPr lang="hu-HU" sz="3400" dirty="0" smtClean="0"/>
              <a:t>Az aktív pihenés kedvelőit óriás csúszda, élményfürdő, feszített víztükrű </a:t>
            </a:r>
            <a:r>
              <a:rPr lang="hu-HU" sz="3400" dirty="0" err="1" smtClean="0"/>
              <a:t>úszóme-dencék</a:t>
            </a:r>
            <a:r>
              <a:rPr lang="hu-HU" sz="3400" dirty="0" smtClean="0"/>
              <a:t> várják. A parkban további sportolási lehetőségek vannak, s ezt a skálát tovább színezik az aktuális sportrendezvények, versenyek, </a:t>
            </a:r>
            <a:r>
              <a:rPr lang="hu-HU" sz="3400" dirty="0" err="1" smtClean="0"/>
              <a:t>egész-ségprogramok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30179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653136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924944"/>
            <a:ext cx="19404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233507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Sárvár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i="1" dirty="0" smtClean="0"/>
              <a:t>Sárvár</a:t>
            </a:r>
            <a:r>
              <a:rPr lang="hu-HU" dirty="0" smtClean="0"/>
              <a:t> legfontosabb vonzereje kétségtelenül az itt található kétféle gyógyvíz, amely megalapozta a ma látható fejlődést. Sárvár környékén 1200 méteres mélységből 43°C-os, 2000 méterről magas sótartalmú 83°C-os gyógyvíz tör fel. </a:t>
            </a:r>
          </a:p>
          <a:p>
            <a:r>
              <a:rPr lang="hu-HU" dirty="0" smtClean="0"/>
              <a:t>Kiválóan alkalmas mozgásszervi megbetegedések gyógykezelésére, rehabilitációs betegségek, </a:t>
            </a:r>
            <a:r>
              <a:rPr lang="hu-HU" dirty="0" err="1" smtClean="0"/>
              <a:t>sportsé-rülések</a:t>
            </a:r>
            <a:r>
              <a:rPr lang="hu-HU" dirty="0" smtClean="0"/>
              <a:t> utókezelésére, neurológiai panaszokra, izomlazító fürdésre.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042" y="2924944"/>
            <a:ext cx="1942574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042" y="4653136"/>
            <a:ext cx="1953012" cy="1461835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16331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Zalakaros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hu-HU" sz="2400" dirty="0" smtClean="0"/>
              <a:t>A zalakarosi gyógyvíz Európában is egyedülálló </a:t>
            </a:r>
            <a:r>
              <a:rPr lang="hu-HU" sz="2400" dirty="0" err="1" smtClean="0"/>
              <a:t>nátriumkloridos</a:t>
            </a:r>
            <a:r>
              <a:rPr lang="hu-HU" sz="2400" dirty="0" smtClean="0"/>
              <a:t> és hidrogén-karbonátos hévíz, amely a jodid- és bromid-ion tartalma következtében a jódos-brómos; szulfid-ion tartalma miatt pedig a kénes gyógyvizek csoportjába sorolható. </a:t>
            </a:r>
          </a:p>
          <a:p>
            <a:pPr>
              <a:lnSpc>
                <a:spcPct val="80000"/>
              </a:lnSpc>
            </a:pPr>
            <a:r>
              <a:rPr lang="hu-HU" sz="2400" dirty="0" smtClean="0"/>
              <a:t>Az egész évben nyitva tartó fedett fürdőben különböző vízhőmérsékletű gyógyvizes ülőmedencék, egy felülről nyitott termálmedence, és szauna-blokk található. Az élményfürdő a felüdülni vágyók minden igényét kielégíti. Fedett csarnoka egy élménymedencével, egy gyermekmedencével és egy többcélú medencével várja a pihenni vágyókat.</a:t>
            </a:r>
            <a:endParaRPr lang="hu-HU" sz="24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725144"/>
            <a:ext cx="1953012" cy="142037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43410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068960"/>
            <a:ext cx="19291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350492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96967"/>
            <a:ext cx="2076450" cy="3467100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49343"/>
            <a:ext cx="2913450" cy="3540248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1926">
            <a:off x="559201" y="536850"/>
            <a:ext cx="2613484" cy="2142200"/>
          </a:xfrm>
          <a:prstGeom prst="rect">
            <a:avLst/>
          </a:prstGeom>
        </p:spPr>
      </p:pic>
      <p:sp>
        <p:nvSpPr>
          <p:cNvPr id="5" name="Felhő 4"/>
          <p:cNvSpPr/>
          <p:nvPr/>
        </p:nvSpPr>
        <p:spPr>
          <a:xfrm>
            <a:off x="4211960" y="188640"/>
            <a:ext cx="3945616" cy="2826840"/>
          </a:xfrm>
          <a:prstGeom prst="cloudCallout">
            <a:avLst>
              <a:gd name="adj1" fmla="val -53414"/>
              <a:gd name="adj2" fmla="val 39004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Hova menjek nyaralni?</a:t>
            </a:r>
          </a:p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Fáj minden porcikám…</a:t>
            </a:r>
          </a:p>
        </p:txBody>
      </p:sp>
      <p:sp>
        <p:nvSpPr>
          <p:cNvPr id="6" name="Felhő 5"/>
          <p:cNvSpPr/>
          <p:nvPr/>
        </p:nvSpPr>
        <p:spPr>
          <a:xfrm>
            <a:off x="4427984" y="476672"/>
            <a:ext cx="3945616" cy="1791816"/>
          </a:xfrm>
          <a:prstGeom prst="cloudCallout">
            <a:avLst>
              <a:gd name="adj1" fmla="val -87694"/>
              <a:gd name="adj2" fmla="val 82594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Már indulok is…</a:t>
            </a:r>
          </a:p>
        </p:txBody>
      </p:sp>
    </p:spTree>
    <p:extLst>
      <p:ext uri="{BB962C8B-B14F-4D97-AF65-F5344CB8AC3E}">
        <p14:creationId xmlns:p14="http://schemas.microsoft.com/office/powerpoint/2010/main" val="202133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500"/>
                            </p:stCondLst>
                            <p:childTnLst>
                              <p:par>
                                <p:cTn id="30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4.81481E-6 L 0.69757 0.000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7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5" grpId="2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4754</TotalTime>
  <Words>276</Words>
  <Application>Microsoft Office PowerPoint</Application>
  <PresentationFormat>Diavetítés a képernyőre (4:3 oldalarány)</PresentationFormat>
  <Paragraphs>16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Nyugat-Dunántúli Termál- és Gyógyfürdők</vt:lpstr>
      <vt:lpstr>Kehidakustány</vt:lpstr>
      <vt:lpstr>Bükfürdő</vt:lpstr>
      <vt:lpstr>Sárvár</vt:lpstr>
      <vt:lpstr>Zalakaros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BartaA</dc:creator>
  <cp:lastModifiedBy>BartaA</cp:lastModifiedBy>
  <cp:revision>43</cp:revision>
  <dcterms:created xsi:type="dcterms:W3CDTF">2012-11-04T08:19:45Z</dcterms:created>
  <dcterms:modified xsi:type="dcterms:W3CDTF">2012-11-10T13:27:27Z</dcterms:modified>
</cp:coreProperties>
</file>