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3384" y="-13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pPr/>
              <a:t>2014.11.17.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72213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28972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3507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331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50492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623819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133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</TotalTime>
  <Words>264</Words>
  <Application>Microsoft Office PowerPoint</Application>
  <PresentationFormat>Diavetítés a képernyőre (4:3 oldalarány)</PresentationFormat>
  <Paragraphs>13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6.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27</cp:revision>
  <dcterms:created xsi:type="dcterms:W3CDTF">2012-11-04T08:19:45Z</dcterms:created>
  <dcterms:modified xsi:type="dcterms:W3CDTF">2014-11-17T22:49:02Z</dcterms:modified>
</cp:coreProperties>
</file>