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8220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0613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423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6600">
              <a:alpha val="40000"/>
            </a:srgbClr>
          </a:solidFill>
        </p:spPr>
        <p:txBody>
          <a:bodyPr/>
          <a:lstStyle>
            <a:lvl1pPr>
              <a:defRPr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6203032" cy="4857403"/>
          </a:xfrm>
          <a:ln w="25400">
            <a:solidFill>
              <a:srgbClr val="FF6600"/>
            </a:solidFill>
          </a:ln>
        </p:spPr>
        <p:txBody>
          <a:bodyPr/>
          <a:lstStyle>
            <a:lvl1pPr algn="just">
              <a:defRPr b="0">
                <a:latin typeface="Arial" pitchFamily="34" charset="0"/>
                <a:cs typeface="Arial" pitchFamily="34" charset="0"/>
              </a:defRPr>
            </a:lvl1pPr>
            <a:lvl2pPr algn="just">
              <a:defRPr b="0">
                <a:latin typeface="Arial" pitchFamily="34" charset="0"/>
                <a:cs typeface="Arial" pitchFamily="34" charset="0"/>
              </a:defRPr>
            </a:lvl2pPr>
            <a:lvl3pPr algn="just">
              <a:defRPr b="0">
                <a:latin typeface="Arial" pitchFamily="34" charset="0"/>
                <a:cs typeface="Arial" pitchFamily="34" charset="0"/>
              </a:defRPr>
            </a:lvl3pPr>
            <a:lvl4pPr algn="just">
              <a:defRPr b="0">
                <a:latin typeface="Arial" pitchFamily="34" charset="0"/>
                <a:cs typeface="Arial" pitchFamily="34" charset="0"/>
              </a:defRPr>
            </a:lvl4pPr>
            <a:lvl5pPr algn="just">
              <a:defRPr b="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6571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8938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888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4113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030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0962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201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385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FFF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468AB-DE50-4D9E-B067-97773246FD47}" type="datetimeFigureOut">
              <a:rPr lang="hu-HU" smtClean="0"/>
              <a:t>2012.11.05.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201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2136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0</Words>
  <Application>Microsoft Office PowerPoint</Application>
  <PresentationFormat>Diavetítés a képernyőre (4:3 oldalarány)</PresentationFormat>
  <Paragraphs>0</Paragraphs>
  <Slides>1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2" baseType="lpstr">
      <vt:lpstr>Office-téma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BartaA</dc:creator>
  <cp:lastModifiedBy>BartaA</cp:lastModifiedBy>
  <cp:revision>7</cp:revision>
  <dcterms:created xsi:type="dcterms:W3CDTF">2012-11-04T08:19:45Z</dcterms:created>
  <dcterms:modified xsi:type="dcterms:W3CDTF">2012-11-04T23:39:08Z</dcterms:modified>
</cp:coreProperties>
</file>