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289729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33507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63310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504928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36"/>
          <a:stretch/>
        </p:blipFill>
        <p:spPr>
          <a:xfrm>
            <a:off x="7430138" y="7640"/>
            <a:ext cx="1713862" cy="685036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49343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  <p:sp>
        <p:nvSpPr>
          <p:cNvPr id="5" name="Felhő 4"/>
          <p:cNvSpPr/>
          <p:nvPr/>
        </p:nvSpPr>
        <p:spPr>
          <a:xfrm>
            <a:off x="4211960" y="188640"/>
            <a:ext cx="3945616" cy="2826840"/>
          </a:xfrm>
          <a:prstGeom prst="cloudCallout">
            <a:avLst>
              <a:gd name="adj1" fmla="val -53414"/>
              <a:gd name="adj2" fmla="val 3900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Hova menjek nyaralni?</a:t>
            </a:r>
          </a:p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Fáj minden porcikám…</a:t>
            </a:r>
          </a:p>
        </p:txBody>
      </p:sp>
      <p:sp>
        <p:nvSpPr>
          <p:cNvPr id="6" name="Felhő 5"/>
          <p:cNvSpPr/>
          <p:nvPr/>
        </p:nvSpPr>
        <p:spPr>
          <a:xfrm>
            <a:off x="4427984" y="476672"/>
            <a:ext cx="3945616" cy="1791816"/>
          </a:xfrm>
          <a:prstGeom prst="cloudCallout">
            <a:avLst>
              <a:gd name="adj1" fmla="val -87694"/>
              <a:gd name="adj2" fmla="val 8259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indulok is…</a:t>
            </a:r>
          </a:p>
        </p:txBody>
      </p:sp>
    </p:spTree>
    <p:extLst>
      <p:ext uri="{BB962C8B-B14F-4D97-AF65-F5344CB8AC3E}">
        <p14:creationId xmlns:p14="http://schemas.microsoft.com/office/powerpoint/2010/main" val="2021334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81481E-6 L 0.69757 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4923</TotalTime>
  <Words>276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50</cp:revision>
  <dcterms:created xsi:type="dcterms:W3CDTF">2012-11-04T08:19:45Z</dcterms:created>
  <dcterms:modified xsi:type="dcterms:W3CDTF">2012-11-10T22:04:37Z</dcterms:modified>
</cp:coreProperties>
</file>