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22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061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2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5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93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88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11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30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0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85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91164"/>
            <a:ext cx="3456384" cy="269139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746" y="2852936"/>
            <a:ext cx="3698866" cy="252028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672" y="3469065"/>
            <a:ext cx="3685584" cy="2775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66" y="3933056"/>
            <a:ext cx="3456384" cy="2592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722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2961644"/>
            <a:ext cx="1953012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268760"/>
            <a:ext cx="191122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4653136"/>
            <a:ext cx="19466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2897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30179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653136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24944"/>
            <a:ext cx="19404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3350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2924944"/>
            <a:ext cx="1942574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4653136"/>
            <a:ext cx="1953012" cy="1461835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6331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725144"/>
            <a:ext cx="1953012" cy="142037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43410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068960"/>
            <a:ext cx="19291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5049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96967"/>
            <a:ext cx="2076450" cy="34671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36"/>
          <a:stretch/>
        </p:blipFill>
        <p:spPr>
          <a:xfrm>
            <a:off x="7430138" y="7640"/>
            <a:ext cx="1713862" cy="685036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49343"/>
            <a:ext cx="2913450" cy="354024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1926">
            <a:off x="559201" y="536850"/>
            <a:ext cx="2613484" cy="2142200"/>
          </a:xfrm>
          <a:prstGeom prst="rect">
            <a:avLst/>
          </a:prstGeom>
        </p:spPr>
      </p:pic>
      <p:sp>
        <p:nvSpPr>
          <p:cNvPr id="5" name="Felhő 4"/>
          <p:cNvSpPr/>
          <p:nvPr/>
        </p:nvSpPr>
        <p:spPr>
          <a:xfrm>
            <a:off x="4211960" y="188640"/>
            <a:ext cx="3945616" cy="2826840"/>
          </a:xfrm>
          <a:prstGeom prst="cloudCallout">
            <a:avLst>
              <a:gd name="adj1" fmla="val -53414"/>
              <a:gd name="adj2" fmla="val 3900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Hova menjek nyaralni?</a:t>
            </a:r>
          </a:p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Fáj minden porcikám…</a:t>
            </a:r>
          </a:p>
        </p:txBody>
      </p:sp>
      <p:sp>
        <p:nvSpPr>
          <p:cNvPr id="6" name="Felhő 5"/>
          <p:cNvSpPr/>
          <p:nvPr/>
        </p:nvSpPr>
        <p:spPr>
          <a:xfrm>
            <a:off x="4427984" y="476672"/>
            <a:ext cx="3945616" cy="1791816"/>
          </a:xfrm>
          <a:prstGeom prst="cloudCallout">
            <a:avLst>
              <a:gd name="adj1" fmla="val -87694"/>
              <a:gd name="adj2" fmla="val 8259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Már indulok is…</a:t>
            </a:r>
          </a:p>
        </p:txBody>
      </p:sp>
    </p:spTree>
    <p:extLst>
      <p:ext uri="{BB962C8B-B14F-4D97-AF65-F5344CB8AC3E}">
        <p14:creationId xmlns:p14="http://schemas.microsoft.com/office/powerpoint/2010/main" val="202133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81481E-6 L 0.69757 0.000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7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4781</TotalTime>
  <Words>276</Words>
  <Application>Microsoft Office PowerPoint</Application>
  <PresentationFormat>Diavetítés a képernyőre (4:3 oldalarány)</PresentationFormat>
  <Paragraphs>16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45</cp:revision>
  <dcterms:created xsi:type="dcterms:W3CDTF">2012-11-04T08:19:45Z</dcterms:created>
  <dcterms:modified xsi:type="dcterms:W3CDTF">2012-11-10T10:57:16Z</dcterms:modified>
</cp:coreProperties>
</file>